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EDITABLE DEFINITIVO | PLAN SYNERGY 2025.001.jpeg" descr="EDITABLE DEFINITIVO | PLAN SYNERGY 2025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EDITABLE DEFINITIVO | PLAN SYNERGY 2025.010.jpeg" descr="EDITABLE DEFINITIVO | PLAN SYNERGY 2025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EDITABLE DEFINITIVO | PLAN SYNERGY 2025.011.jpeg" descr="EDITABLE DEFINITIVO | PLAN SYNERGY 2025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LAN SYNERGY 2025.012.jpeg" descr="PLAN SYNERGY 2025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EDITABLE DEFINITIVO | PLAN SYNERGY 2025.013.jpeg" descr="EDITABLE DEFINITIVO | PLAN SYNERGY 2025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EDITABLE DEFINITIVO | PLAN SYNERGY 2025.014.jpeg" descr="EDITABLE DEFINITIVO | PLAN SYNERGY 2025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EDITABLE DEFINITIVO | PLAN SYNERGY 2025.015.jpeg" descr="EDITABLE DEFINITIVO | PLAN SYNERGY 2025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EDITABLE DEFINITIVO | PLAN SYNERGY 2025.016.jpeg" descr="EDITABLE DEFINITIVO | PLAN SYNERGY 2025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EDITABLE DEFINITIVO | PLAN SYNERGY 2025.017.jpeg" descr="EDITABLE DEFINITIVO | PLAN SYNERGY 2025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EDITABLE DEFINITIVO | PLAN SYNERGY 2025.018.jpeg" descr="EDITABLE DEFINITIVO | PLAN SYNERGY 2025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EDITABLE DEFINITIVO | PLAN SYNERGY 2025.020.jpeg" descr="EDITABLE DEFINITIVO | PLAN SYNERGY 2025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EDITABLE DEFINITIVO | PLAN SYNERGY 2025.002.jpeg" descr="EDITABLE DEFINITIVO | PLAN SYNERGY 2025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EDITABLE DEFINITIVO | PLAN SYNERGY 2025.021.jpeg" descr="EDITABLE DEFINITIVO | PLAN SYNERGY 2025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EDITABLE DEFINITIVO | PLAN SYNERGY 2025.022.jpeg" descr="EDITABLE DEFINITIVO | PLAN SYNERGY 2025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EDITABLE DEFINITIVO | PLAN SYNERGY 2025.023.jpeg" descr="EDITABLE DEFINITIVO | PLAN SYNERGY 2025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EDITABLE DEFINITIVO | PLAN SYNERGY 2025.003.jpeg" descr="EDITABLE DEFINITIVO | PLAN SYNERGY 2025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EDITABLE DEFINITIVO | PLAN SYNERGY 2025.004.jpeg" descr="EDITABLE DEFINITIVO | PLAN SYNERGY 2025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EDITABLE DEFINITIVO | PLAN SYNERGY 2025.005.jpeg" descr="EDITABLE DEFINITIVO | PLAN SYNERGY 2025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EDITABLE DEFINITIVO | PLAN SYNERGY 2025.006.jpeg" descr="EDITABLE DEFINITIVO | PLAN SYNERGY 2025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EDITABLE DEFINITIVO | PLAN SYNERGY 2025.007.jpeg" descr="EDITABLE DEFINITIVO | PLAN SYNERGY 2025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EDITABLE DEFINITIVO | PLAN SYNERGY 2025.008.jpeg" descr="EDITABLE DEFINITIVO | PLAN SYNERGY 2025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EDITABLE DEFINITIVO | PLAN SYNERGY 2025.009.jpeg" descr="EDITABLE DEFINITIVO | PLAN SYNERGY 2025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